
<file path=[Content_Types].xml><?xml version="1.0" encoding="utf-8"?>
<Types xmlns="http://schemas.openxmlformats.org/package/2006/content-types">
  <Default Extension="png" ContentType="image/png"/>
  <Default Extension="bin" ContentType="audio/unknown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6" r:id="rId3"/>
    <p:sldMasterId id="2147483664" r:id="rId4"/>
    <p:sldMasterId id="2147483669" r:id="rId5"/>
  </p:sldMasterIdLst>
  <p:sldIdLst>
    <p:sldId id="288" r:id="rId6"/>
    <p:sldId id="481" r:id="rId7"/>
    <p:sldId id="482" r:id="rId8"/>
    <p:sldId id="483" r:id="rId9"/>
    <p:sldId id="470" r:id="rId10"/>
    <p:sldId id="474" r:id="rId11"/>
    <p:sldId id="48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872" autoAdjust="0"/>
  </p:normalViewPr>
  <p:slideViewPr>
    <p:cSldViewPr snapToGrid="0" snapToObjects="1">
      <p:cViewPr>
        <p:scale>
          <a:sx n="107" d="100"/>
          <a:sy n="107" d="100"/>
        </p:scale>
        <p:origin x="-1734" y="-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200853" y="4004352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Sans"/>
                <a:ea typeface="+mj-ea"/>
                <a:cs typeface="+mj-cs"/>
              </a:rPr>
              <a:t>Chapter 3 – Implementing Classes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Graphics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64" y="958815"/>
            <a:ext cx="8677836" cy="65996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dirty="0" smtClean="0"/>
              <a:t>What is required to play a music CD on a computer?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444" y="1618775"/>
            <a:ext cx="8279391" cy="118294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b="1" dirty="0" smtClean="0"/>
              <a:t>Answer:</a:t>
            </a:r>
            <a:r>
              <a:rPr lang="en-US" dirty="0" smtClean="0"/>
              <a:t> A program that reads the data on the CD and sends output to the speakers and the screen.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9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64" y="958815"/>
            <a:ext cx="8677836" cy="65996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dirty="0" smtClean="0"/>
              <a:t>What is required to play a music CD on a computer?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444" y="1618775"/>
            <a:ext cx="8279391" cy="118294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b="1" dirty="0" smtClean="0"/>
              <a:t>Answer:</a:t>
            </a:r>
            <a:r>
              <a:rPr lang="en-US" dirty="0" smtClean="0"/>
              <a:t> A program that reads the data on the CD and sends output to the speakers and the screen.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4722264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7" y="0"/>
            <a:ext cx="3274577" cy="409322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76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1220307"/>
            <a:ext cx="8677836" cy="489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1060848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C02254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2" Type="http://schemas.microsoft.com/office/2007/relationships/media" Target="../media/media1.wav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2" Type="http://schemas.microsoft.com/office/2007/relationships/media" Target="../media/media2.wav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2" Type="http://schemas.microsoft.com/office/2007/relationships/media" Target="../media/media3.wav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2" Type="http://schemas.microsoft.com/office/2007/relationships/media" Target="../media/media4.wav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code/section_4/BankAccountTester.java" TargetMode="External"/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1.bin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3.3 Creating your Objects in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5154613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instance variables – the attributes of your object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constructors – initialize the instance variables of your object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 smtClean="0"/>
              <a:t>accessors</a:t>
            </a:r>
            <a:r>
              <a:rPr lang="en-US" dirty="0" smtClean="0"/>
              <a:t> (getters) &amp; </a:t>
            </a:r>
            <a:r>
              <a:rPr lang="en-US" dirty="0" err="1" smtClean="0"/>
              <a:t>mutators</a:t>
            </a:r>
            <a:r>
              <a:rPr lang="en-US" dirty="0" smtClean="0"/>
              <a:t> (setters) – gets or sets information of each instance variable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 smtClean="0"/>
              <a:t>toString</a:t>
            </a:r>
            <a:r>
              <a:rPr lang="en-US" dirty="0" smtClean="0"/>
              <a:t> method – returns String object of a nicely formatted display of the instance variables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helper methods – does more complex computation on the instance variables.  May or may not return a value.  May or may not require an input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39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4290" x="2625725" y="1390650"/>
          <p14:tracePt t="24362" x="2619375" y="1390650"/>
          <p14:tracePt t="24370" x="2598738" y="1390650"/>
          <p14:tracePt t="24378" x="2468563" y="1390650"/>
          <p14:tracePt t="24394" x="2292350" y="1390650"/>
          <p14:tracePt t="24410" x="2168525" y="1390650"/>
          <p14:tracePt t="24426" x="2070100" y="1390650"/>
          <p14:tracePt t="24442" x="1979613" y="1390650"/>
          <p14:tracePt t="24458" x="1906588" y="1390650"/>
          <p14:tracePt t="24474" x="1854200" y="1390650"/>
          <p14:tracePt t="24490" x="1822450" y="1390650"/>
          <p14:tracePt t="24523" x="1816100" y="1390650"/>
          <p14:tracePt t="24562" x="1809750" y="1390650"/>
          <p14:tracePt t="24570" x="1795463" y="1390650"/>
          <p14:tracePt t="24590" x="1770063" y="1390650"/>
          <p14:tracePt t="24590" x="1724025" y="1390650"/>
          <p14:tracePt t="24607" x="1665288" y="1390650"/>
          <p14:tracePt t="24623" x="1625600" y="1384300"/>
          <p14:tracePt t="24640" x="1606550" y="1377950"/>
          <p14:tracePt t="24657" x="1574800" y="1371600"/>
          <p14:tracePt t="24673" x="1541463" y="1371600"/>
          <p14:tracePt t="24690" x="1508125" y="1371600"/>
          <p14:tracePt t="24706" x="1470025" y="1371600"/>
          <p14:tracePt t="24723" x="1430338" y="1371600"/>
          <p14:tracePt t="24740" x="1397000" y="1371600"/>
          <p14:tracePt t="24757" x="1352550" y="1371600"/>
          <p14:tracePt t="24773" x="1312863" y="1371600"/>
          <p14:tracePt t="24790" x="1279525" y="1371600"/>
          <p14:tracePt t="24807" x="1260475" y="1371600"/>
          <p14:tracePt t="24823" x="1254125" y="1371600"/>
          <p14:tracePt t="25034" x="1260475" y="1371600"/>
          <p14:tracePt t="25042" x="1260475" y="1365250"/>
          <p14:tracePt t="25046" x="1266825" y="1365250"/>
          <p14:tracePt t="25057" x="1279525" y="1365250"/>
          <p14:tracePt t="25073" x="1293813" y="1365250"/>
          <p14:tracePt t="25090" x="1325563" y="1365250"/>
          <p14:tracePt t="25106" x="1338263" y="1365250"/>
          <p14:tracePt t="25123" x="1358900" y="1365250"/>
          <p14:tracePt t="25140" x="1371600" y="1365250"/>
          <p14:tracePt t="25156" x="1377950" y="1365250"/>
          <p14:tracePt t="25173" x="1390650" y="1365250"/>
          <p14:tracePt t="25190" x="1397000" y="1365250"/>
          <p14:tracePt t="25206" x="1404938" y="1365250"/>
          <p14:tracePt t="25223" x="1411288" y="1365250"/>
          <p14:tracePt t="25240" x="1430338" y="1365250"/>
          <p14:tracePt t="25256" x="1449388" y="1365250"/>
          <p14:tracePt t="25273" x="1470025" y="1365250"/>
          <p14:tracePt t="25290" x="1489075" y="1365250"/>
          <p14:tracePt t="25306" x="1508125" y="1365250"/>
          <p14:tracePt t="25323" x="1516063" y="1371600"/>
          <p14:tracePt t="25340" x="1522413" y="1371600"/>
          <p14:tracePt t="25802" x="1528763" y="1371600"/>
          <p14:tracePt t="25810" x="1535113" y="1371600"/>
          <p14:tracePt t="25823" x="1541463" y="1371600"/>
          <p14:tracePt t="25840" x="1554163" y="1371600"/>
          <p14:tracePt t="25840" x="1574800" y="1371600"/>
          <p14:tracePt t="25856" x="1606550" y="1371600"/>
          <p14:tracePt t="25873" x="1639888" y="1371600"/>
          <p14:tracePt t="25889" x="1677988" y="1371600"/>
          <p14:tracePt t="25889" x="1692275" y="1371600"/>
          <p14:tracePt t="25906" x="1711325" y="1371600"/>
          <p14:tracePt t="25923" x="1736725" y="1365250"/>
          <p14:tracePt t="25939" x="1776413" y="1352550"/>
          <p14:tracePt t="25956" x="1847850" y="1352550"/>
          <p14:tracePt t="25973" x="1939925" y="1352550"/>
          <p14:tracePt t="25989" x="2057400" y="1352550"/>
          <p14:tracePt t="26006" x="2181225" y="1352550"/>
          <p14:tracePt t="26023" x="2286000" y="1346200"/>
          <p14:tracePt t="26040" x="2351088" y="1346200"/>
          <p14:tracePt t="26162" x="2351088" y="1352550"/>
          <p14:tracePt t="26178" x="2363788" y="1346200"/>
          <p14:tracePt t="26186" x="2384425" y="1331913"/>
          <p14:tracePt t="26218" x="2390775" y="1338263"/>
          <p14:tracePt t="26226" x="2397125" y="1346200"/>
          <p14:tracePt t="26234" x="2409825" y="1346200"/>
          <p14:tracePt t="26258" x="2422525" y="1346200"/>
          <p14:tracePt t="26273" x="2436813" y="1352550"/>
          <p14:tracePt t="26273" x="2481263" y="1358900"/>
          <p14:tracePt t="26289" x="2520950" y="1371600"/>
          <p14:tracePt t="26289" x="2547938" y="1384300"/>
          <p14:tracePt t="26306" x="2625725" y="1404938"/>
          <p14:tracePt t="26323" x="2736850" y="1430338"/>
          <p14:tracePt t="26339" x="2854325" y="1449388"/>
          <p14:tracePt t="26356" x="2997200" y="1463675"/>
          <p14:tracePt t="26373" x="3187700" y="1463675"/>
          <p14:tracePt t="26389" x="3363913" y="1463675"/>
          <p14:tracePt t="26406" x="3552825" y="1463675"/>
          <p14:tracePt t="26422" x="3741738" y="1476375"/>
          <p14:tracePt t="26439" x="3932238" y="1489075"/>
          <p14:tracePt t="26456" x="4102100" y="1489075"/>
          <p14:tracePt t="26473" x="4251325" y="1489075"/>
          <p14:tracePt t="26489" x="4383088" y="1489075"/>
          <p14:tracePt t="26506" x="4559300" y="1489075"/>
          <p14:tracePt t="26523" x="4676775" y="1489075"/>
          <p14:tracePt t="26539" x="4806950" y="1489075"/>
          <p14:tracePt t="26556" x="4937125" y="1489075"/>
          <p14:tracePt t="26573" x="5062538" y="1489075"/>
          <p14:tracePt t="26589" x="5192713" y="1489075"/>
          <p14:tracePt t="26606" x="5322888" y="1489075"/>
          <p14:tracePt t="26622" x="5453063" y="1489075"/>
          <p14:tracePt t="26640" x="5584825" y="1489075"/>
          <p14:tracePt t="26656" x="5715000" y="1489075"/>
          <p14:tracePt t="26673" x="5851525" y="1501775"/>
          <p14:tracePt t="26689" x="5983288" y="1501775"/>
          <p14:tracePt t="26706" x="6146800" y="1501775"/>
          <p14:tracePt t="26722" x="6264275" y="1501775"/>
          <p14:tracePt t="26739" x="6375400" y="1508125"/>
          <p14:tracePt t="26756" x="6478588" y="1516063"/>
          <p14:tracePt t="26773" x="6570663" y="1516063"/>
          <p14:tracePt t="26789" x="6648450" y="1516063"/>
          <p14:tracePt t="26806" x="6734175" y="1516063"/>
          <p14:tracePt t="26822" x="6824663" y="1516063"/>
          <p14:tracePt t="26839" x="6904038" y="1516063"/>
          <p14:tracePt t="26856" x="7002463" y="1501775"/>
          <p14:tracePt t="26872" x="7073900" y="1501775"/>
          <p14:tracePt t="26889" x="7138988" y="1501775"/>
          <p14:tracePt t="26906" x="7170738" y="1501775"/>
          <p14:tracePt t="27114" x="7164388" y="1501775"/>
          <p14:tracePt t="27122" x="7158038" y="1501775"/>
          <p14:tracePt t="27146" x="7151688" y="1501775"/>
          <p14:tracePt t="27160" x="7138988" y="1501775"/>
          <p14:tracePt t="27160" x="7105650" y="1501775"/>
          <p14:tracePt t="27172" x="7027863" y="1501775"/>
          <p14:tracePt t="27189" x="6897688" y="1501775"/>
          <p14:tracePt t="27206" x="6700838" y="1501775"/>
          <p14:tracePt t="27222" x="6465888" y="1501775"/>
          <p14:tracePt t="27239" x="6178550" y="1501775"/>
          <p14:tracePt t="27256" x="5891213" y="1495425"/>
          <p14:tracePt t="27272" x="5499100" y="1495425"/>
          <p14:tracePt t="27289" x="5140325" y="1495425"/>
          <p14:tracePt t="27306" x="4800600" y="1495425"/>
          <p14:tracePt t="27322" x="4605338" y="1489075"/>
          <p14:tracePt t="27339" x="4395788" y="1482725"/>
          <p14:tracePt t="27355" x="4186238" y="1455738"/>
          <p14:tracePt t="27372" x="4010025" y="1443038"/>
          <p14:tracePt t="27389" x="3846513" y="1436688"/>
          <p14:tracePt t="27405" x="3735388" y="1436688"/>
          <p14:tracePt t="27422" x="3632200" y="1430338"/>
          <p14:tracePt t="27439" x="3527425" y="1430338"/>
          <p14:tracePt t="27455" x="3435350" y="1430338"/>
          <p14:tracePt t="27472" x="3363913" y="1430338"/>
          <p14:tracePt t="27489" x="3324225" y="1430338"/>
          <p14:tracePt t="27505" x="3311525" y="1430338"/>
          <p14:tracePt t="27658" x="3324225" y="1430338"/>
          <p14:tracePt t="27666" x="3351213" y="1430338"/>
          <p14:tracePt t="27674" x="3389313" y="1430338"/>
          <p14:tracePt t="27682" x="3422650" y="1430338"/>
          <p14:tracePt t="27689" x="3533775" y="1430338"/>
          <p14:tracePt t="27705" x="3787775" y="1430338"/>
          <p14:tracePt t="27722" x="3978275" y="1436688"/>
          <p14:tracePt t="27739" x="4160838" y="1443038"/>
          <p14:tracePt t="27755" x="4337050" y="1443038"/>
          <p14:tracePt t="27772" x="4538663" y="1443038"/>
          <p14:tracePt t="27789" x="4722813" y="1443038"/>
          <p14:tracePt t="27805" x="4892675" y="1443038"/>
          <p14:tracePt t="27822" x="5068888" y="1443038"/>
          <p14:tracePt t="27839" x="5224463" y="1443038"/>
          <p14:tracePt t="27855" x="5387975" y="1423988"/>
          <p14:tracePt t="27872" x="5551488" y="1423988"/>
          <p14:tracePt t="27889" x="5734050" y="1423988"/>
          <p14:tracePt t="27905" x="6008688" y="1423988"/>
          <p14:tracePt t="27922" x="6107113" y="1423988"/>
          <p14:tracePt t="27939" x="6146800" y="1423988"/>
          <p14:tracePt t="27955" x="6153150" y="1423988"/>
          <p14:tracePt t="28938" x="6138863" y="1423988"/>
          <p14:tracePt t="28946" x="6119813" y="1423988"/>
          <p14:tracePt t="28955" x="6094413" y="1430338"/>
          <p14:tracePt t="28955" x="6015038" y="1443038"/>
          <p14:tracePt t="28972" x="5924550" y="1455738"/>
          <p14:tracePt t="28989" x="5819775" y="1470025"/>
          <p14:tracePt t="29005" x="5681663" y="1476375"/>
          <p14:tracePt t="29022" x="5538788" y="1482725"/>
          <p14:tracePt t="29038" x="5394325" y="1495425"/>
          <p14:tracePt t="29055" x="5238750" y="1501775"/>
          <p14:tracePt t="29072" x="5100638" y="1516063"/>
          <p14:tracePt t="29088" x="4964113" y="1522413"/>
          <p14:tracePt t="29105" x="4787900" y="1535113"/>
          <p14:tracePt t="29121" x="4519613" y="1541463"/>
          <p14:tracePt t="29138" x="4356100" y="1547813"/>
          <p14:tracePt t="29155" x="4179888" y="1547813"/>
          <p14:tracePt t="29171" x="4010025" y="1547813"/>
          <p14:tracePt t="29188" x="3827463" y="1547813"/>
          <p14:tracePt t="29205" x="3676650" y="1547813"/>
          <p14:tracePt t="29221" x="3565525" y="1547813"/>
          <p14:tracePt t="29238" x="3454400" y="1547813"/>
          <p14:tracePt t="29255" x="3351213" y="1547813"/>
          <p14:tracePt t="29271" x="3246438" y="1547813"/>
          <p14:tracePt t="29288" x="3122613" y="1547813"/>
          <p14:tracePt t="29305" x="3011488" y="1554163"/>
          <p14:tracePt t="29321" x="2814638" y="1554163"/>
          <p14:tracePt t="29338" x="2684463" y="1554163"/>
          <p14:tracePt t="29355" x="2592388" y="1554163"/>
          <p14:tracePt t="29371" x="2501900" y="1547813"/>
          <p14:tracePt t="29388" x="2455863" y="1541463"/>
          <p14:tracePt t="29405" x="2416175" y="1541463"/>
          <p14:tracePt t="29421" x="2384425" y="1535113"/>
          <p14:tracePt t="29438" x="2344738" y="1535113"/>
          <p14:tracePt t="29455" x="2305050" y="1528763"/>
          <p14:tracePt t="29471" x="2273300" y="1528763"/>
          <p14:tracePt t="29488" x="2266950" y="1528763"/>
          <p14:tracePt t="29505" x="2260600" y="1528763"/>
          <p14:tracePt t="29586" x="2252663" y="1528763"/>
          <p14:tracePt t="29618" x="2252663" y="1522413"/>
          <p14:tracePt t="29634" x="2252663" y="1516063"/>
          <p14:tracePt t="29642" x="2252663" y="1508125"/>
          <p14:tracePt t="29658" x="2252663" y="1495425"/>
          <p14:tracePt t="29674" x="2252663" y="1489075"/>
          <p14:tracePt t="29688" x="2260600" y="1489075"/>
          <p14:tracePt t="29690" x="2260600" y="1482725"/>
          <p14:tracePt t="29705" x="2266950" y="1470025"/>
          <p14:tracePt t="30618" x="2273300" y="1470025"/>
          <p14:tracePt t="30625" x="2279650" y="1463675"/>
          <p14:tracePt t="30638" x="2292350" y="1463675"/>
          <p14:tracePt t="30638" x="2298700" y="1455738"/>
          <p14:tracePt t="30654" x="2319338" y="1449388"/>
          <p14:tracePt t="30671" x="2325688" y="1449388"/>
          <p14:tracePt t="30687" x="2338388" y="1449388"/>
          <p14:tracePt t="30704" x="2325688" y="1449388"/>
          <p14:tracePt t="30738" x="2325688" y="1443038"/>
          <p14:tracePt t="30738" x="2325688" y="1436688"/>
          <p14:tracePt t="31082" x="2325688" y="1430338"/>
          <p14:tracePt t="31090" x="2332038" y="1423988"/>
          <p14:tracePt t="31098" x="2344738" y="1404938"/>
          <p14:tracePt t="31106" x="2351088" y="1397000"/>
          <p14:tracePt t="31122" x="2351088" y="1390650"/>
          <p14:tracePt t="31138" x="2344738" y="1390650"/>
          <p14:tracePt t="31148" x="2344738" y="1384300"/>
          <p14:tracePt t="31154" x="2351088" y="1384300"/>
          <p14:tracePt t="31210" x="2357438" y="1384300"/>
          <p14:tracePt t="31226" x="2363788" y="1377950"/>
          <p14:tracePt t="31394" x="2357438" y="1377950"/>
          <p14:tracePt t="31402" x="2351088" y="1377950"/>
          <p14:tracePt t="31415" x="2338388" y="1377950"/>
          <p14:tracePt t="31421" x="2319338" y="1371600"/>
          <p14:tracePt t="31421" x="2279650" y="1371600"/>
          <p14:tracePt t="31437" x="2246313" y="1371600"/>
          <p14:tracePt t="31454" x="2220913" y="1371600"/>
          <p14:tracePt t="31471" x="2214563" y="1371600"/>
          <p14:tracePt t="31554" x="2208213" y="1371600"/>
          <p14:tracePt t="31562" x="2187575" y="1371600"/>
          <p14:tracePt t="31570" x="2162175" y="1371600"/>
          <p14:tracePt t="31578" x="2076450" y="1371600"/>
          <p14:tracePt t="31587" x="1958975" y="1371600"/>
          <p14:tracePt t="31604" x="1828800" y="1371600"/>
          <p14:tracePt t="31621" x="1730375" y="1371600"/>
          <p14:tracePt t="31637" x="1633538" y="1371600"/>
          <p14:tracePt t="31654" x="1554163" y="1371600"/>
          <p14:tracePt t="31670" x="1489075" y="1390650"/>
          <p14:tracePt t="31687" x="1449388" y="1411288"/>
          <p14:tracePt t="31704" x="1384300" y="1463675"/>
          <p14:tracePt t="31720" x="1358900" y="1489075"/>
          <p14:tracePt t="31737" x="1306513" y="1547813"/>
          <p14:tracePt t="31754" x="1273175" y="1587500"/>
          <p14:tracePt t="31770" x="1235075" y="1646238"/>
          <p14:tracePt t="31787" x="1182688" y="1698625"/>
          <p14:tracePt t="31804" x="1136650" y="1744663"/>
          <p14:tracePt t="31820" x="1096963" y="1803400"/>
          <p14:tracePt t="31838" x="1084263" y="1854200"/>
          <p14:tracePt t="31854" x="1084263" y="1912938"/>
          <p14:tracePt t="31870" x="1103313" y="1973263"/>
          <p14:tracePt t="31887" x="1123950" y="2011363"/>
          <p14:tracePt t="31904" x="1136650" y="2038350"/>
          <p14:tracePt t="31920" x="1155700" y="2063750"/>
          <p14:tracePt t="31937" x="1189038" y="2090738"/>
          <p14:tracePt t="31954" x="1189038" y="2103438"/>
          <p14:tracePt t="31970" x="1201738" y="2116138"/>
          <p14:tracePt t="31987" x="1214438" y="2128838"/>
          <p14:tracePt t="32034" x="1220788" y="2128838"/>
          <p14:tracePt t="33746" x="1235075" y="2128838"/>
          <p14:tracePt t="33754" x="1254125" y="2128838"/>
          <p14:tracePt t="33760" x="1273175" y="2128838"/>
          <p14:tracePt t="33770" x="1293813" y="2122488"/>
          <p14:tracePt t="33770" x="1338263" y="2122488"/>
          <p14:tracePt t="33787" x="1411288" y="2122488"/>
          <p14:tracePt t="33803" x="1482725" y="2122488"/>
          <p14:tracePt t="33820" x="1528763" y="2122488"/>
          <p14:tracePt t="33836" x="1600200" y="2122488"/>
          <p14:tracePt t="33853" x="1684338" y="2122488"/>
          <p14:tracePt t="33870" x="1782763" y="2122488"/>
          <p14:tracePt t="33886" x="1854200" y="2128838"/>
          <p14:tracePt t="33903" x="1952625" y="2128838"/>
          <p14:tracePt t="33920" x="2063750" y="2128838"/>
          <p14:tracePt t="33936" x="2220913" y="2128838"/>
          <p14:tracePt t="33953" x="2468563" y="2128838"/>
          <p14:tracePt t="33970" x="2659063" y="2128838"/>
          <p14:tracePt t="33986" x="2827338" y="2128838"/>
          <p14:tracePt t="34003" x="2997200" y="2128838"/>
          <p14:tracePt t="34019" x="3181350" y="2128838"/>
          <p14:tracePt t="34036" x="3351213" y="2128838"/>
          <p14:tracePt t="34053" x="3506788" y="2128838"/>
          <p14:tracePt t="34069" x="3644900" y="2128838"/>
          <p14:tracePt t="34086" x="3775075" y="2128838"/>
          <p14:tracePt t="34103" x="3879850" y="2128838"/>
          <p14:tracePt t="34119" x="3944938" y="2135188"/>
          <p14:tracePt t="34136" x="3997325" y="2135188"/>
          <p14:tracePt t="34153" x="4030663" y="2135188"/>
          <p14:tracePt t="34153" x="4037013" y="2141538"/>
          <p14:tracePt t="34170" x="4043363" y="2141538"/>
          <p14:tracePt t="34322" x="4037013" y="2141538"/>
          <p14:tracePt t="34330" x="4022725" y="2141538"/>
          <p14:tracePt t="34338" x="4003675" y="2141538"/>
          <p14:tracePt t="34346" x="3963988" y="2141538"/>
          <p14:tracePt t="34354" x="3840163" y="2141538"/>
          <p14:tracePt t="34369" x="3592513" y="2128838"/>
          <p14:tracePt t="34386" x="3416300" y="2122488"/>
          <p14:tracePt t="34403" x="3252788" y="2116138"/>
          <p14:tracePt t="34419" x="3122613" y="2109788"/>
          <p14:tracePt t="34436" x="3063875" y="2109788"/>
          <p14:tracePt t="34453" x="3055938" y="2109788"/>
          <p14:tracePt t="34578" x="3063875" y="2103438"/>
          <p14:tracePt t="34586" x="3082925" y="2103438"/>
          <p14:tracePt t="34594" x="3122613" y="2103438"/>
          <p14:tracePt t="34601" x="3175000" y="2103438"/>
          <p14:tracePt t="34610" x="3311525" y="2103438"/>
          <p14:tracePt t="34619" x="3481388" y="2116138"/>
          <p14:tracePt t="34636" x="3697288" y="2122488"/>
          <p14:tracePt t="34653" x="3938588" y="2135188"/>
          <p14:tracePt t="34669" x="4173538" y="2135188"/>
          <p14:tracePt t="34686" x="4395788" y="2155825"/>
          <p14:tracePt t="34703" x="4578350" y="2155825"/>
          <p14:tracePt t="34719" x="4760913" y="2155825"/>
          <p14:tracePt t="34736" x="4945063" y="2155825"/>
          <p14:tracePt t="34753" x="5106988" y="2155825"/>
          <p14:tracePt t="34769" x="5341938" y="2162175"/>
          <p14:tracePt t="34786" x="5492750" y="2162175"/>
          <p14:tracePt t="34802" x="5649913" y="2162175"/>
          <p14:tracePt t="34819" x="5813425" y="2162175"/>
          <p14:tracePt t="34836" x="5949950" y="2168525"/>
          <p14:tracePt t="34853" x="6035675" y="2168525"/>
          <p14:tracePt t="34869" x="6067425" y="2168525"/>
          <p14:tracePt t="35130" x="6061075" y="2168525"/>
          <p14:tracePt t="35161" x="6054725" y="2174875"/>
          <p14:tracePt t="35385" x="6054725" y="2168525"/>
          <p14:tracePt t="35393" x="6048375" y="2168525"/>
          <p14:tracePt t="35401" x="6048375" y="2162175"/>
          <p14:tracePt t="35410" x="6048375" y="2155825"/>
          <p14:tracePt t="35419" x="6035675" y="2141538"/>
          <p14:tracePt t="35436" x="6015038" y="2122488"/>
          <p14:tracePt t="35452" x="5969000" y="2070100"/>
          <p14:tracePt t="35469" x="5897563" y="1985963"/>
          <p14:tracePt t="35486" x="5786438" y="1906588"/>
          <p14:tracePt t="35502" x="5675313" y="1816100"/>
          <p14:tracePt t="35519" x="5557838" y="1757363"/>
          <p14:tracePt t="35536" x="5421313" y="1698625"/>
          <p14:tracePt t="35552" x="5245100" y="1671638"/>
          <p14:tracePt t="35569" x="5003800" y="1671638"/>
          <p14:tracePt t="35586" x="4833938" y="1665288"/>
          <p14:tracePt t="35602" x="4643438" y="1665288"/>
          <p14:tracePt t="35619" x="4460875" y="1658938"/>
          <p14:tracePt t="35635" x="4297363" y="1658938"/>
          <p14:tracePt t="35652" x="4121150" y="1652588"/>
          <p14:tracePt t="35669" x="3970338" y="1606550"/>
          <p14:tracePt t="35686" x="3794125" y="1566863"/>
          <p14:tracePt t="35702" x="3632200" y="1528763"/>
          <p14:tracePt t="35719" x="3500438" y="1489075"/>
          <p14:tracePt t="35735" x="3357563" y="1455738"/>
          <p14:tracePt t="35752" x="3240088" y="1443038"/>
          <p14:tracePt t="35769" x="3116263" y="1436688"/>
          <p14:tracePt t="35786" x="3055938" y="1430338"/>
          <p14:tracePt t="35802" x="3017838" y="1430338"/>
          <p14:tracePt t="35819" x="3005138" y="1430338"/>
          <p14:tracePt t="35835" x="2971800" y="1430338"/>
          <p14:tracePt t="35852" x="2932113" y="1411288"/>
          <p14:tracePt t="35869" x="2873375" y="1397000"/>
          <p14:tracePt t="35885" x="2841625" y="1377950"/>
          <p14:tracePt t="35902" x="2835275" y="1377950"/>
          <p14:tracePt t="35919" x="2835275" y="1371600"/>
          <p14:tracePt t="35961" x="2827338" y="1371600"/>
          <p14:tracePt t="36001" x="2820988" y="1371600"/>
          <p14:tracePt t="37666" x="2820988" y="1377950"/>
          <p14:tracePt t="37674" x="2827338" y="1377950"/>
          <p14:tracePt t="37826" x="2827338" y="1384300"/>
          <p14:tracePt t="37842" x="2827338" y="1390650"/>
          <p14:tracePt t="37866" x="2835275" y="1397000"/>
          <p14:tracePt t="37874" x="2835275" y="1404938"/>
          <p14:tracePt t="37891" x="2835275" y="1411288"/>
          <p14:tracePt t="37906" x="2835275" y="1423988"/>
          <p14:tracePt t="37916" x="2841625" y="1423988"/>
          <p14:tracePt t="37924" x="2841625" y="1430338"/>
          <p14:tracePt t="37954" x="2847975" y="1436688"/>
          <p14:tracePt t="37970" x="2847975" y="1443038"/>
          <p14:tracePt t="37978" x="2847975" y="1449388"/>
          <p14:tracePt t="37986" x="2854325" y="1470025"/>
          <p14:tracePt t="38002" x="2867025" y="1516063"/>
          <p14:tracePt t="38019" x="2887663" y="1566863"/>
          <p14:tracePt t="38036" x="2906713" y="1625600"/>
          <p14:tracePt t="38052" x="2913063" y="1677988"/>
          <p14:tracePt t="38069" x="2932113" y="1730375"/>
          <p14:tracePt t="38086" x="2946400" y="1803400"/>
          <p14:tracePt t="38102" x="2959100" y="1881188"/>
          <p14:tracePt t="38119" x="2971800" y="1965325"/>
          <p14:tracePt t="38136" x="2978150" y="2051050"/>
          <p14:tracePt t="38152" x="2978150" y="2141538"/>
          <p14:tracePt t="38169" x="2984500" y="2227263"/>
          <p14:tracePt t="38186" x="2990850" y="2292350"/>
          <p14:tracePt t="38202" x="2990850" y="2344738"/>
          <p14:tracePt t="38219" x="2965450" y="2384425"/>
          <p14:tracePt t="38236" x="2932113" y="2416175"/>
          <p14:tracePt t="38252" x="2887663" y="2474913"/>
          <p14:tracePt t="38269" x="2814638" y="2540000"/>
          <p14:tracePt t="38286" x="2749550" y="2598738"/>
          <p14:tracePt t="38302" x="2684463" y="2659063"/>
          <p14:tracePt t="38319" x="2632075" y="2717800"/>
          <p14:tracePt t="38335" x="2586038" y="2755900"/>
          <p14:tracePt t="38352" x="2554288" y="2795588"/>
          <p14:tracePt t="38369" x="2520950" y="2820988"/>
          <p14:tracePt t="38385" x="2514600" y="2835275"/>
          <p14:tracePt t="38402" x="2489200" y="2847975"/>
          <p14:tracePt t="38419" x="2468563" y="2860675"/>
          <p14:tracePt t="38435" x="2455863" y="2873375"/>
          <p14:tracePt t="38452" x="2443163" y="2887663"/>
          <p14:tracePt t="38469" x="2430463" y="2894013"/>
          <p14:tracePt t="38485" x="2422525" y="2900363"/>
          <p14:tracePt t="40194" x="2409825" y="2879725"/>
          <p14:tracePt t="40202" x="2390775" y="2873375"/>
          <p14:tracePt t="40210" x="2344738" y="2854325"/>
          <p14:tracePt t="40218" x="2298700" y="2835275"/>
          <p14:tracePt t="40226" x="2187575" y="2814638"/>
          <p14:tracePt t="40235" x="2063750" y="2808288"/>
          <p14:tracePt t="40251" x="1952625" y="2808288"/>
          <p14:tracePt t="40268" x="1854200" y="2808288"/>
          <p14:tracePt t="40285" x="1809750" y="2808288"/>
          <p14:tracePt t="40301" x="1803400" y="2808288"/>
          <p14:tracePt t="40386" x="1789113" y="2801938"/>
          <p14:tracePt t="40394" x="1782763" y="2801938"/>
          <p14:tracePt t="40402" x="1770063" y="2801938"/>
          <p14:tracePt t="40403" x="1763713" y="2801938"/>
          <p14:tracePt t="40418" x="1724025" y="2795588"/>
          <p14:tracePt t="40435" x="1698625" y="2789238"/>
          <p14:tracePt t="40451" x="1658938" y="2782888"/>
          <p14:tracePt t="40468" x="1639888" y="2776538"/>
          <p14:tracePt t="40485" x="1633538" y="2776538"/>
          <p14:tracePt t="40874" x="1633538" y="2768600"/>
          <p14:tracePt t="40890" x="1639888" y="2768600"/>
          <p14:tracePt t="42570" x="1646238" y="2768600"/>
          <p14:tracePt t="42579" x="1646238" y="2776538"/>
          <p14:tracePt t="42610" x="1652588" y="2776538"/>
          <p14:tracePt t="42666" x="1658938" y="2776538"/>
          <p14:tracePt t="42682" x="1665288" y="2776538"/>
          <p14:tracePt t="42696" x="1671638" y="2776538"/>
          <p14:tracePt t="42704" x="1684338" y="2776538"/>
          <p14:tracePt t="42717" x="1698625" y="2776538"/>
          <p14:tracePt t="42717" x="1730375" y="2776538"/>
          <p14:tracePt t="42734" x="1763713" y="2776538"/>
          <p14:tracePt t="42750" x="1803400" y="2776538"/>
          <p14:tracePt t="42767" x="1822450" y="2776538"/>
          <p14:tracePt t="42784" x="1854200" y="2782888"/>
          <p14:tracePt t="42800" x="1868488" y="2782888"/>
          <p14:tracePt t="42817" x="1887538" y="2782888"/>
          <p14:tracePt t="42834" x="1920875" y="2782888"/>
          <p14:tracePt t="42851" x="1939925" y="2782888"/>
          <p14:tracePt t="42867" x="1952625" y="2782888"/>
          <p14:tracePt t="42884" x="1965325" y="2782888"/>
          <p14:tracePt t="42900" x="1985963" y="2782888"/>
          <p14:tracePt t="42917" x="1998663" y="2782888"/>
          <p14:tracePt t="42934" x="2032000" y="2782888"/>
          <p14:tracePt t="42950" x="2057400" y="2782888"/>
          <p14:tracePt t="42967" x="2082800" y="2782888"/>
          <p14:tracePt t="42984" x="2122488" y="2782888"/>
          <p14:tracePt t="43000" x="2155825" y="2782888"/>
          <p14:tracePt t="43017" x="2181225" y="2782888"/>
          <p14:tracePt t="43034" x="2227263" y="2782888"/>
          <p14:tracePt t="43050" x="2239963" y="2782888"/>
          <p14:tracePt t="43067" x="2246313" y="2782888"/>
          <p14:tracePt t="44298" x="2252663" y="2782888"/>
          <p14:tracePt t="44306" x="2292350" y="2782888"/>
          <p14:tracePt t="44322" x="2319338" y="2782888"/>
          <p14:tracePt t="44322" x="2338388" y="2782888"/>
          <p14:tracePt t="44334" x="2378075" y="2782888"/>
          <p14:tracePt t="44350" x="2416175" y="2782888"/>
          <p14:tracePt t="44367" x="2443163" y="2782888"/>
          <p14:tracePt t="44383" x="2455863" y="2782888"/>
          <p14:tracePt t="44594" x="2462213" y="2782888"/>
          <p14:tracePt t="44602" x="2468563" y="2782888"/>
          <p14:tracePt t="44617" x="2489200" y="2782888"/>
          <p14:tracePt t="44618" x="2520950" y="2782888"/>
          <p14:tracePt t="44633" x="2573338" y="2782888"/>
          <p14:tracePt t="44650" x="2697163" y="2782888"/>
          <p14:tracePt t="44666" x="2776538" y="2782888"/>
          <p14:tracePt t="44683" x="2867025" y="2782888"/>
          <p14:tracePt t="44701" x="2919413" y="2782888"/>
          <p14:tracePt t="44717" x="2971800" y="2782888"/>
          <p14:tracePt t="44733" x="3011488" y="2782888"/>
          <p14:tracePt t="44750" x="3030538" y="2782888"/>
          <p14:tracePt t="44766" x="3036888" y="2782888"/>
          <p14:tracePt t="44898" x="3030538" y="2782888"/>
          <p14:tracePt t="44906" x="3011488" y="2795588"/>
          <p14:tracePt t="44922" x="2997200" y="2795588"/>
          <p14:tracePt t="44930" x="2978150" y="2808288"/>
          <p14:tracePt t="44950" x="2919413" y="2827338"/>
          <p14:tracePt t="44950" x="2827338" y="2854325"/>
          <p14:tracePt t="44966" x="2736850" y="2873375"/>
          <p14:tracePt t="44983" x="2644775" y="2887663"/>
          <p14:tracePt t="45000" x="2566988" y="2906713"/>
          <p14:tracePt t="45016" x="2520950" y="2919413"/>
          <p14:tracePt t="45033" x="2481263" y="2932113"/>
          <p14:tracePt t="45050" x="2449513" y="2932113"/>
          <p14:tracePt t="45066" x="2436813" y="2938463"/>
          <p14:tracePt t="45083" x="2430463" y="2938463"/>
          <p14:tracePt t="45290" x="2430463" y="2946400"/>
          <p14:tracePt t="45546" x="2436813" y="2946400"/>
          <p14:tracePt t="45562" x="2443163" y="2946400"/>
          <p14:tracePt t="45583" x="2455863" y="2946400"/>
          <p14:tracePt t="45583" x="2462213" y="2946400"/>
          <p14:tracePt t="45599" x="2474913" y="2946400"/>
          <p14:tracePt t="45616" x="2489200" y="2946400"/>
          <p14:tracePt t="45633" x="2495550" y="2946400"/>
          <p14:tracePt t="45649" x="2514600" y="2952750"/>
          <p14:tracePt t="45666" x="2547938" y="2965450"/>
          <p14:tracePt t="45683" x="2573338" y="2990850"/>
          <p14:tracePt t="45700" x="2598738" y="3011488"/>
          <p14:tracePt t="45716" x="2644775" y="3036888"/>
          <p14:tracePt t="45733" x="2678113" y="3070225"/>
          <p14:tracePt t="45749" x="2724150" y="3095625"/>
          <p14:tracePt t="45766" x="2776538" y="3128963"/>
          <p14:tracePt t="45783" x="2847975" y="3175000"/>
          <p14:tracePt t="45799" x="2925763" y="3206750"/>
          <p14:tracePt t="45816" x="2984500" y="3225800"/>
          <p14:tracePt t="45833" x="3011488" y="3246438"/>
          <p14:tracePt t="45849" x="3049588" y="3233738"/>
          <p14:tracePt t="45866" x="3055938" y="3200400"/>
          <p14:tracePt t="46298" x="3049588" y="3200400"/>
          <p14:tracePt t="46306" x="3036888" y="3200400"/>
          <p14:tracePt t="46316" x="3030538" y="3200400"/>
          <p14:tracePt t="46330" x="3024188" y="3200400"/>
          <p14:tracePt t="46354" x="3024188" y="3206750"/>
          <p14:tracePt t="46366" x="3024188" y="3213100"/>
          <p14:tracePt t="46367" x="3030538" y="3206750"/>
          <p14:tracePt t="46382" x="3030538" y="3200400"/>
          <p14:tracePt t="46399" x="3036888" y="3194050"/>
          <p14:tracePt t="46658" x="3036888" y="3200400"/>
          <p14:tracePt t="46664" x="3030538" y="3200400"/>
          <p14:tracePt t="46682" x="3030538" y="3219450"/>
          <p14:tracePt t="46683" x="3024188" y="3240088"/>
          <p14:tracePt t="46699" x="3024188" y="3278188"/>
          <p14:tracePt t="46718" x="3024188" y="3324225"/>
          <p14:tracePt t="46734" x="3024188" y="3389313"/>
          <p14:tracePt t="46749" x="3024188" y="3448050"/>
          <p14:tracePt t="46766" x="3024188" y="3521075"/>
          <p14:tracePt t="46782" x="3049588" y="3598863"/>
          <p14:tracePt t="46799" x="3089275" y="3644900"/>
          <p14:tracePt t="46816" x="3122613" y="3690938"/>
          <p14:tracePt t="46832" x="3167063" y="3749675"/>
          <p14:tracePt t="46849" x="3213100" y="3794125"/>
          <p14:tracePt t="46866" x="3292475" y="3860800"/>
          <p14:tracePt t="46882" x="3324225" y="3892550"/>
          <p14:tracePt t="46899" x="3382963" y="3911600"/>
          <p14:tracePt t="46915" x="3448050" y="3925888"/>
          <p14:tracePt t="46932" x="3500438" y="3925888"/>
          <p14:tracePt t="46949" x="3552825" y="3925888"/>
          <p14:tracePt t="46965" x="3573463" y="3925888"/>
          <p14:tracePt t="47018" x="3579813" y="3925888"/>
          <p14:tracePt t="47106" x="3565525" y="3925888"/>
          <p14:tracePt t="47114" x="3546475" y="3925888"/>
          <p14:tracePt t="47122" x="3487738" y="3925888"/>
          <p14:tracePt t="47132" x="3409950" y="3925888"/>
          <p14:tracePt t="47149" x="3317875" y="3925888"/>
          <p14:tracePt t="47165" x="3240088" y="3925888"/>
          <p14:tracePt t="47182" x="3160713" y="3925888"/>
          <p14:tracePt t="47199" x="3089275" y="3932238"/>
          <p14:tracePt t="47215" x="3043238" y="3932238"/>
          <p14:tracePt t="47232" x="3005138" y="3938588"/>
          <p14:tracePt t="47249" x="2984500" y="3938588"/>
          <p14:tracePt t="47265" x="2978150" y="3944938"/>
          <p14:tracePt t="47378" x="2997200" y="3944938"/>
          <p14:tracePt t="47386" x="3024188" y="3944938"/>
          <p14:tracePt t="47399" x="3043238" y="3951288"/>
          <p14:tracePt t="47399" x="3108325" y="3957638"/>
          <p14:tracePt t="47415" x="3233738" y="3978275"/>
          <p14:tracePt t="47432" x="3389313" y="3990975"/>
          <p14:tracePt t="47448" x="3552825" y="3990975"/>
          <p14:tracePt t="47465" x="3768725" y="4016375"/>
          <p14:tracePt t="47482" x="3886200" y="4022725"/>
          <p14:tracePt t="47498" x="3984625" y="4022725"/>
          <p14:tracePt t="47515" x="4037013" y="4022725"/>
          <p14:tracePt t="47532" x="4075113" y="4030663"/>
          <p14:tracePt t="47548" x="4089400" y="4030663"/>
          <p14:tracePt t="47565" x="4095750" y="4030663"/>
          <p14:tracePt t="48106" x="4102100" y="4022725"/>
          <p14:tracePt t="48122" x="4114800" y="4016375"/>
          <p14:tracePt t="48130" x="4121150" y="4016375"/>
          <p14:tracePt t="48138" x="4148138" y="4003675"/>
          <p14:tracePt t="48149" x="4179888" y="3997325"/>
          <p14:tracePt t="48165" x="4213225" y="3990975"/>
          <p14:tracePt t="48182" x="4265613" y="3984625"/>
          <p14:tracePt t="48198" x="4330700" y="3984625"/>
          <p14:tracePt t="48215" x="4408488" y="3984625"/>
          <p14:tracePt t="48232" x="4479925" y="3984625"/>
          <p14:tracePt t="48248" x="4565650" y="3984625"/>
          <p14:tracePt t="48265" x="4683125" y="3984625"/>
          <p14:tracePt t="48282" x="4852988" y="3984625"/>
          <p14:tracePt t="48298" x="4976813" y="3984625"/>
          <p14:tracePt t="48315" x="5081588" y="3984625"/>
          <p14:tracePt t="48332" x="5186363" y="3984625"/>
          <p14:tracePt t="48348" x="5283200" y="3984625"/>
          <p14:tracePt t="48365" x="5381625" y="3984625"/>
          <p14:tracePt t="48382" x="5467350" y="3984625"/>
          <p14:tracePt t="48398" x="5570538" y="3984625"/>
          <p14:tracePt t="48415" x="5668963" y="3984625"/>
          <p14:tracePt t="48431" x="5740400" y="3984625"/>
          <p14:tracePt t="48448" x="5786438" y="3984625"/>
          <p14:tracePt t="48465" x="5799138" y="3984625"/>
          <p14:tracePt t="49146" x="5792788" y="3984625"/>
          <p14:tracePt t="49530" x="5786438" y="3984625"/>
          <p14:tracePt t="49538" x="5773738" y="3984625"/>
          <p14:tracePt t="49548" x="5761038" y="3984625"/>
          <p14:tracePt t="49548" x="5721350" y="3984625"/>
          <p14:tracePt t="49565" x="5675313" y="3990975"/>
          <p14:tracePt t="49581" x="5622925" y="3997325"/>
          <p14:tracePt t="49598" x="5591175" y="3997325"/>
          <p14:tracePt t="49614" x="5578475" y="4003675"/>
          <p14:tracePt t="49631" x="5570538" y="4003675"/>
          <p14:tracePt t="49666" x="5564188" y="4003675"/>
          <p14:tracePt t="49810" x="5570538" y="4003675"/>
          <p14:tracePt t="49818" x="5584825" y="4003675"/>
          <p14:tracePt t="49826" x="5597525" y="4003675"/>
          <p14:tracePt t="49832" x="5616575" y="4003675"/>
          <p14:tracePt t="49848" x="5637213" y="4003675"/>
          <p14:tracePt t="49864" x="5649913" y="4003675"/>
          <p14:tracePt t="49978" x="5630863" y="4010025"/>
          <p14:tracePt t="49986" x="5603875" y="4010025"/>
          <p14:tracePt t="49998" x="5557838" y="4010025"/>
          <p14:tracePt t="49998" x="5467350" y="4022725"/>
          <p14:tracePt t="50014" x="5362575" y="4043363"/>
          <p14:tracePt t="50031" x="5245100" y="4049713"/>
          <p14:tracePt t="50048" x="5146675" y="4062413"/>
          <p14:tracePt t="50064" x="5068888" y="4068763"/>
          <p14:tracePt t="50081" x="4989513" y="4075113"/>
          <p14:tracePt t="50081" x="4970463" y="4075113"/>
          <p14:tracePt t="50098" x="4930775" y="4075113"/>
          <p14:tracePt t="50114" x="4884738" y="4075113"/>
          <p14:tracePt t="50131" x="4819650" y="4075113"/>
          <p14:tracePt t="50147" x="4748213" y="4081463"/>
          <p14:tracePt t="50164" x="4649788" y="4089400"/>
          <p14:tracePt t="50181" x="4565650" y="4089400"/>
          <p14:tracePt t="50197" x="4454525" y="4095750"/>
          <p14:tracePt t="50214" x="4310063" y="4102100"/>
          <p14:tracePt t="50231" x="4179888" y="4102100"/>
          <p14:tracePt t="50247" x="4049713" y="4102100"/>
          <p14:tracePt t="50264" x="3925888" y="4108450"/>
          <p14:tracePt t="50281" x="3814763" y="4108450"/>
          <p14:tracePt t="50297" x="3663950" y="4114800"/>
          <p14:tracePt t="50314" x="3565525" y="4121150"/>
          <p14:tracePt t="50331" x="3475038" y="4127500"/>
          <p14:tracePt t="50347" x="3395663" y="4127500"/>
          <p14:tracePt t="50364" x="3317875" y="4127500"/>
          <p14:tracePt t="50381" x="3246438" y="4127500"/>
          <p14:tracePt t="50397" x="3181350" y="4133850"/>
          <p14:tracePt t="50414" x="3128963" y="4133850"/>
          <p14:tracePt t="50431" x="3082925" y="4140200"/>
          <p14:tracePt t="50447" x="3043238" y="4148138"/>
          <p14:tracePt t="50464" x="3005138" y="4148138"/>
          <p14:tracePt t="50481" x="2971800" y="4148138"/>
          <p14:tracePt t="50497" x="2952750" y="4148138"/>
          <p14:tracePt t="50514" x="2946400" y="4154488"/>
          <p14:tracePt t="50682" x="2952750" y="4154488"/>
          <p14:tracePt t="50730" x="2959100" y="4154488"/>
          <p14:tracePt t="50754" x="2971800" y="4154488"/>
          <p14:tracePt t="50778" x="2978150" y="4154488"/>
          <p14:tracePt t="50786" x="2984500" y="4154488"/>
          <p14:tracePt t="50797" x="2990850" y="4154488"/>
          <p14:tracePt t="50797" x="3017838" y="4154488"/>
          <p14:tracePt t="50814" x="3024188" y="4154488"/>
          <p14:tracePt t="50831" x="3043238" y="4154488"/>
          <p14:tracePt t="50847" x="3055938" y="4154488"/>
          <p14:tracePt t="50864" x="3070225" y="4154488"/>
          <p14:tracePt t="50880" x="3076575" y="4154488"/>
          <p14:tracePt t="50897" x="3082925" y="4154488"/>
          <p14:tracePt t="50914" x="3089275" y="4154488"/>
          <p14:tracePt t="51034" x="3076575" y="4154488"/>
          <p14:tracePt t="51042" x="3055938" y="4154488"/>
          <p14:tracePt t="51050" x="3011488" y="4154488"/>
          <p14:tracePt t="51064" x="2971800" y="4148138"/>
          <p14:tracePt t="51064" x="2894013" y="4148138"/>
          <p14:tracePt t="51080" x="2814638" y="4148138"/>
          <p14:tracePt t="51097" x="2678113" y="4148138"/>
          <p14:tracePt t="51114" x="2598738" y="4148138"/>
          <p14:tracePt t="51130" x="2554288" y="4148138"/>
          <p14:tracePt t="51147" x="2527300" y="4148138"/>
          <p14:tracePt t="51258" x="2533650" y="4148138"/>
          <p14:tracePt t="51266" x="2560638" y="4148138"/>
          <p14:tracePt t="51274" x="2586038" y="4148138"/>
          <p14:tracePt t="51282" x="2678113" y="4148138"/>
          <p14:tracePt t="51297" x="2867025" y="4154488"/>
          <p14:tracePt t="51314" x="3036888" y="4167188"/>
          <p14:tracePt t="51330" x="3200400" y="4192588"/>
          <p14:tracePt t="51347" x="3324225" y="4192588"/>
          <p14:tracePt t="51364" x="3422650" y="4206875"/>
          <p14:tracePt t="51380" x="3475038" y="4219575"/>
          <p14:tracePt t="52170" x="3468688" y="4219575"/>
          <p14:tracePt t="52186" x="3468688" y="4225925"/>
          <p14:tracePt t="52194" x="3475038" y="4225925"/>
          <p14:tracePt t="52201" x="3494088" y="4225925"/>
          <p14:tracePt t="52213" x="3521075" y="4225925"/>
          <p14:tracePt t="52214" x="3579813" y="4225925"/>
          <p14:tracePt t="52562" x="3540125" y="4225925"/>
          <p14:tracePt t="52573" x="3500438" y="4232275"/>
          <p14:tracePt t="52573" x="3448050" y="4232275"/>
          <p14:tracePt t="52580" x="3363913" y="4198938"/>
          <p14:tracePt t="52597" x="3233738" y="4198938"/>
          <p14:tracePt t="52613" x="3055938" y="4198938"/>
          <p14:tracePt t="52630" x="2894013" y="4198938"/>
          <p14:tracePt t="52647" x="2755900" y="4198938"/>
          <p14:tracePt t="52663" x="2540000" y="4198938"/>
          <p14:tracePt t="52680" x="2239963" y="4198938"/>
          <p14:tracePt t="52696" x="1893888" y="4219575"/>
          <p14:tracePt t="52714" x="1692275" y="4232275"/>
          <p14:tracePt t="52730" x="1501775" y="4259263"/>
          <p14:tracePt t="52746" x="1371600" y="4259263"/>
          <p14:tracePt t="52763" x="1300163" y="4259263"/>
          <p14:tracePt t="52780" x="1279525" y="4251325"/>
          <p14:tracePt t="52796" x="1279525" y="4244975"/>
          <p14:tracePt t="52813" x="1279525" y="4238625"/>
          <p14:tracePt t="52830" x="1279525" y="4232275"/>
          <p14:tracePt t="52905" x="1266825" y="4232275"/>
          <p14:tracePt t="52913" x="1260475" y="4232275"/>
          <p14:tracePt t="52921" x="1247775" y="4244975"/>
          <p14:tracePt t="52929" x="1220788" y="4278313"/>
          <p14:tracePt t="52934" x="1149350" y="4349750"/>
          <p14:tracePt t="52946" x="1071563" y="4448175"/>
          <p14:tracePt t="52963" x="1025525" y="4525963"/>
          <p14:tracePt t="52980" x="985838" y="4597400"/>
          <p14:tracePt t="52996" x="960438" y="4664075"/>
          <p14:tracePt t="53013" x="908050" y="4735513"/>
          <p14:tracePt t="53030" x="862013" y="4806950"/>
          <p14:tracePt t="53046" x="836613" y="4846638"/>
          <p14:tracePt t="53063" x="830263" y="4878388"/>
          <p14:tracePt t="53080" x="822325" y="4918075"/>
          <p14:tracePt t="53096" x="822325" y="4945063"/>
          <p14:tracePt t="53113" x="815975" y="4995863"/>
          <p14:tracePt t="53130" x="830263" y="4983163"/>
          <p14:tracePt t="53146" x="874713" y="4930775"/>
          <p14:tracePt t="53163" x="895350" y="4911725"/>
          <p14:tracePt t="53522" x="901700" y="4911725"/>
          <p14:tracePt t="53529" x="908050" y="4911725"/>
          <p14:tracePt t="53537" x="914400" y="4911725"/>
          <p14:tracePt t="53545" x="914400" y="4905375"/>
          <p14:tracePt t="53561" x="920750" y="4899025"/>
          <p14:tracePt t="53563" x="920750" y="4892675"/>
          <p14:tracePt t="53579" x="914400" y="4892675"/>
          <p14:tracePt t="53596" x="914400" y="4878388"/>
          <p14:tracePt t="53613" x="914400" y="4865688"/>
          <p14:tracePt t="53630" x="920750" y="4852988"/>
          <p14:tracePt t="53646" x="920750" y="4846638"/>
          <p14:tracePt t="53663" x="927100" y="4833938"/>
          <p14:tracePt t="53679" x="927100" y="4826000"/>
          <p14:tracePt t="53696" x="927100" y="4806950"/>
          <p14:tracePt t="53713" x="927100" y="4781550"/>
          <p14:tracePt t="53729" x="920750" y="4775200"/>
          <p14:tracePt t="53777" x="914400" y="4775200"/>
          <p14:tracePt t="53801" x="908050" y="4781550"/>
          <p14:tracePt t="53809" x="889000" y="4806950"/>
          <p14:tracePt t="53817" x="862013" y="4846638"/>
          <p14:tracePt t="53825" x="830263" y="4878388"/>
          <p14:tracePt t="53829" x="784225" y="4964113"/>
          <p14:tracePt t="53846" x="763588" y="5041900"/>
          <p14:tracePt t="53863" x="757238" y="5127625"/>
          <p14:tracePt t="53879" x="750888" y="5211763"/>
          <p14:tracePt t="53896" x="750888" y="5310188"/>
          <p14:tracePt t="53914" x="750888" y="5408613"/>
          <p14:tracePt t="53914" x="750888" y="5453063"/>
          <p14:tracePt t="53930" x="750888" y="5545138"/>
          <p14:tracePt t="53947" x="757238" y="5597525"/>
          <p14:tracePt t="53964" x="769938" y="5622925"/>
          <p14:tracePt t="53980" x="769938" y="5630863"/>
          <p14:tracePt t="53997" x="777875" y="5637213"/>
          <p14:tracePt t="58354" x="777875" y="5630863"/>
          <p14:tracePt t="58362" x="790575" y="5622925"/>
          <p14:tracePt t="58379" x="803275" y="5622925"/>
          <p14:tracePt t="58380" x="822325" y="5610225"/>
          <p14:tracePt t="58396" x="849313" y="5597525"/>
          <p14:tracePt t="58412" x="874713" y="5591175"/>
          <p14:tracePt t="58429" x="895350" y="5584825"/>
          <p14:tracePt t="58445" x="901700" y="5584825"/>
          <p14:tracePt t="58462" x="914400" y="5584825"/>
          <p14:tracePt t="58479" x="927100" y="5578475"/>
          <p14:tracePt t="58495" x="947738" y="5578475"/>
          <p14:tracePt t="58512" x="979488" y="5570538"/>
          <p14:tracePt t="58528" x="1019175" y="5564188"/>
          <p14:tracePt t="58545" x="1058863" y="5557838"/>
          <p14:tracePt t="58562" x="1162050" y="5557838"/>
          <p14:tracePt t="58579" x="1260475" y="5557838"/>
          <p14:tracePt t="58595" x="1365250" y="5557838"/>
          <p14:tracePt t="58612" x="1489075" y="5557838"/>
          <p14:tracePt t="58628" x="1606550" y="5557838"/>
          <p14:tracePt t="58645" x="1730375" y="5557838"/>
          <p14:tracePt t="58662" x="1862138" y="5557838"/>
          <p14:tracePt t="58678" x="1985963" y="5564188"/>
          <p14:tracePt t="58695" x="2135188" y="5564188"/>
          <p14:tracePt t="58712" x="2311400" y="5564188"/>
          <p14:tracePt t="58728" x="2495550" y="5564188"/>
          <p14:tracePt t="58745" x="2665413" y="5570538"/>
          <p14:tracePt t="58762" x="2925763" y="5578475"/>
          <p14:tracePt t="58778" x="3095625" y="5578475"/>
          <p14:tracePt t="58795" x="3252788" y="5578475"/>
          <p14:tracePt t="58812" x="3429000" y="5564188"/>
          <p14:tracePt t="58828" x="3586163" y="5564188"/>
          <p14:tracePt t="58845" x="3729038" y="5564188"/>
          <p14:tracePt t="58862" x="3886200" y="5564188"/>
          <p14:tracePt t="58878" x="4043363" y="5564188"/>
          <p14:tracePt t="58895" x="4192588" y="5538788"/>
          <p14:tracePt t="58912" x="4265613" y="5532438"/>
          <p14:tracePt t="58928" x="4356100" y="5519738"/>
          <p14:tracePt t="58945" x="4414838" y="5505450"/>
          <p14:tracePt t="58962" x="4473575" y="5492750"/>
          <p14:tracePt t="58978" x="4513263" y="5492750"/>
          <p14:tracePt t="58995" x="4578350" y="5480050"/>
          <p14:tracePt t="59012" x="4643438" y="5480050"/>
          <p14:tracePt t="59028" x="4695825" y="5480050"/>
          <p14:tracePt t="59046" x="4794250" y="5473700"/>
          <p14:tracePt t="59062" x="4872038" y="5473700"/>
          <p14:tracePt t="59079" x="4964113" y="5467350"/>
          <p14:tracePt t="59095" x="5062538" y="5467350"/>
          <p14:tracePt t="59112" x="5173663" y="5467350"/>
          <p14:tracePt t="59128" x="5270500" y="5467350"/>
          <p14:tracePt t="59145" x="5349875" y="5467350"/>
          <p14:tracePt t="59162" x="5427663" y="5467350"/>
          <p14:tracePt t="59179" x="5461000" y="5467350"/>
          <p14:tracePt t="59195" x="5473700" y="5467350"/>
          <p14:tracePt t="59212" x="5499100" y="5467350"/>
          <p14:tracePt t="59228" x="5526088" y="5467350"/>
          <p14:tracePt t="59245" x="5545138" y="5467350"/>
          <p14:tracePt t="59262" x="5557838" y="5467350"/>
          <p14:tracePt t="59610" x="5557838" y="5461000"/>
          <p14:tracePt t="59642" x="5551488" y="5461000"/>
          <p14:tracePt t="59682" x="5545138" y="5461000"/>
          <p14:tracePt t="59770" x="5538788" y="5461000"/>
          <p14:tracePt t="61114" x="5532438" y="5461000"/>
          <p14:tracePt t="61138" x="5526088" y="5461000"/>
          <p14:tracePt t="61146" x="5519738" y="5461000"/>
          <p14:tracePt t="61152" x="5511800" y="5461000"/>
          <p14:tracePt t="61161" x="5499100" y="5461000"/>
          <p14:tracePt t="61177" x="5461000" y="5467350"/>
          <p14:tracePt t="61194" x="5427663" y="5467350"/>
          <p14:tracePt t="61211" x="5387975" y="5473700"/>
          <p14:tracePt t="61227" x="5335588" y="5473700"/>
          <p14:tracePt t="61244" x="5276850" y="5473700"/>
          <p14:tracePt t="61261" x="5199063" y="5473700"/>
          <p14:tracePt t="61277" x="5113338" y="5473700"/>
          <p14:tracePt t="61294" x="5016500" y="5473700"/>
          <p14:tracePt t="61311" x="4892675" y="5480050"/>
          <p14:tracePt t="61327" x="4787900" y="5480050"/>
          <p14:tracePt t="61344" x="4689475" y="5492750"/>
          <p14:tracePt t="61361" x="4611688" y="5499100"/>
          <p14:tracePt t="61377" x="4479925" y="5499100"/>
          <p14:tracePt t="61394" x="4383088" y="5511800"/>
          <p14:tracePt t="61411" x="4284663" y="5519738"/>
          <p14:tracePt t="61427" x="4186238" y="5532438"/>
          <p14:tracePt t="61444" x="4089400" y="5538788"/>
          <p14:tracePt t="61461" x="3997325" y="5551488"/>
          <p14:tracePt t="61477" x="3925888" y="5564188"/>
          <p14:tracePt t="61494" x="3852863" y="5564188"/>
          <p14:tracePt t="61511" x="3787775" y="5578475"/>
          <p14:tracePt t="61527" x="3729038" y="5578475"/>
          <p14:tracePt t="61544" x="3690938" y="5584825"/>
          <p14:tracePt t="61561" x="3644900" y="5584825"/>
          <p14:tracePt t="61577" x="3605213" y="5584825"/>
          <p14:tracePt t="61577" x="3598863" y="5584825"/>
          <p14:tracePt t="61594" x="3573463" y="5584825"/>
          <p14:tracePt t="61611" x="3565525" y="5584825"/>
          <p14:tracePt t="61627" x="3559175" y="5584825"/>
          <p14:tracePt t="63101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3.11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4"/>
            <a:ext cx="8677836" cy="1232757"/>
          </a:xfrm>
        </p:spPr>
        <p:txBody>
          <a:bodyPr/>
          <a:lstStyle/>
          <a:p>
            <a:r>
              <a:rPr lang="en-US" dirty="0" smtClean="0"/>
              <a:t>	Suppose we modify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BankAccount</a:t>
            </a:r>
            <a:r>
              <a:rPr lang="en-US" dirty="0" smtClean="0"/>
              <a:t> class so that each bank account has an account number. How does this change affect the instance variables?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611474"/>
            <a:ext cx="8239827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An instance variable needs to be added to the class:</a:t>
            </a:r>
          </a:p>
          <a:p>
            <a:r>
              <a:rPr lang="en-US" dirty="0" smtClean="0"/>
              <a:t>	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private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accountNumber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4"/>
    </mc:Choice>
    <mc:Fallback xmlns="">
      <p:transition spd="slow" advTm="8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3.12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3"/>
            <a:ext cx="9144000" cy="351149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	Why does the following code not succeed in robbing mom's bank account?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class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BankRobber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public static void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main(String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[]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args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 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{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BankAccount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momsSavings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new BankAccount(1000);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momsSavings.balance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0;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}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4064669"/>
            <a:ext cx="8239827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Because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balance</a:t>
            </a:r>
            <a:r>
              <a:rPr lang="en-US" dirty="0" smtClean="0"/>
              <a:t> instance variable is accessed from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main</a:t>
            </a:r>
            <a:r>
              <a:rPr lang="en-US" dirty="0" smtClean="0"/>
              <a:t> method of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BankRobber</a:t>
            </a:r>
            <a:r>
              <a:rPr lang="en-US" dirty="0" smtClean="0"/>
              <a:t>. The compiler will report an error because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main</a:t>
            </a:r>
            <a:r>
              <a:rPr lang="en-US" dirty="0" smtClean="0"/>
              <a:t> has no access to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BankAccount</a:t>
            </a:r>
            <a:r>
              <a:rPr lang="en-US" dirty="0" smtClean="0"/>
              <a:t> </a:t>
            </a:r>
            <a:r>
              <a:rPr lang="en-US" dirty="0" smtClean="0"/>
              <a:t>private instance </a:t>
            </a:r>
            <a:r>
              <a:rPr lang="en-US" dirty="0" smtClean="0"/>
              <a:t>variables. You can only access balance through public method calls.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460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"/>
    </mc:Choice>
    <mc:Fallback xmlns="">
      <p:transition spd="slow" advTm="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3.13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4"/>
            <a:ext cx="8677836" cy="1282566"/>
          </a:xfrm>
        </p:spPr>
        <p:txBody>
          <a:bodyPr/>
          <a:lstStyle/>
          <a:p>
            <a:r>
              <a:rPr lang="en-US" dirty="0" smtClean="0"/>
              <a:t>	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Rectangle</a:t>
            </a:r>
            <a:r>
              <a:rPr lang="en-US" dirty="0" smtClean="0"/>
              <a:t> class has four instance variables: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x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y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width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height</a:t>
            </a:r>
            <a:r>
              <a:rPr lang="en-US" dirty="0" smtClean="0"/>
              <a:t>. Give a possible implementation of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getWidth</a:t>
            </a:r>
            <a:r>
              <a:rPr lang="en-US" dirty="0" smtClean="0"/>
              <a:t> method.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497419"/>
            <a:ext cx="8239827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endParaRPr lang="en-US" dirty="0" smtClean="0"/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getWidth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return width;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157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7"/>
    </mc:Choice>
    <mc:Fallback xmlns="">
      <p:transition spd="slow" advTm="1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3.4 Testing our Object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515461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Lucida Sans Typewriter"/>
                <a:ea typeface="Courier New" charset="0"/>
                <a:cs typeface="Courier New" charset="0"/>
              </a:rPr>
              <a:t>We have been writing testing code directly in our Objects in their main methods</a:t>
            </a:r>
          </a:p>
          <a:p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Lucida Sans Typewriter"/>
                <a:ea typeface="Courier New" charset="0"/>
                <a:cs typeface="Courier New" charset="0"/>
              </a:rPr>
              <a:t>We are going to go a step further now and begin using Tester classes as described in section 3.4</a:t>
            </a:r>
          </a:p>
          <a:p>
            <a:endParaRPr lang="en-US" dirty="0" smtClean="0">
              <a:solidFill>
                <a:srgbClr val="00000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Lucida Sans Typewriter"/>
                <a:ea typeface="Courier New" charset="0"/>
                <a:cs typeface="Courier New" charset="0"/>
              </a:rPr>
              <a:t>Once we have finished our java object implementation we will create a new separate class to test the object</a:t>
            </a:r>
          </a:p>
          <a:p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74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655" x="4500563" y="3670300"/>
          <p14:tracePt t="11816" x="4500563" y="3663950"/>
          <p14:tracePt t="11824" x="4500563" y="3657600"/>
          <p14:tracePt t="11832" x="4506913" y="3657600"/>
          <p14:tracePt t="11848" x="4506913" y="3651250"/>
          <p14:tracePt t="11864" x="4513263" y="3644900"/>
          <p14:tracePt t="11880" x="4513263" y="3638550"/>
          <p14:tracePt t="11888" x="4513263" y="3632200"/>
          <p14:tracePt t="12032" x="4519613" y="3632200"/>
          <p14:tracePt t="12048" x="4525963" y="3624263"/>
          <p14:tracePt t="12056" x="4532313" y="3624263"/>
          <p14:tracePt t="12064" x="4538663" y="3611563"/>
          <p14:tracePt t="12087" x="4552950" y="3598863"/>
          <p14:tracePt t="12087" x="4572000" y="3565525"/>
          <p14:tracePt t="12104" x="4611688" y="3506788"/>
          <p14:tracePt t="12120" x="4630738" y="3475038"/>
          <p14:tracePt t="12137" x="4649788" y="3448050"/>
          <p14:tracePt t="12154" x="4656138" y="3416300"/>
          <p14:tracePt t="12170" x="4664075" y="3389313"/>
          <p14:tracePt t="12187" x="4676775" y="3357563"/>
          <p14:tracePt t="12204" x="4676775" y="3330575"/>
          <p14:tracePt t="12220" x="4683125" y="3311525"/>
          <p14:tracePt t="12237" x="4683125" y="3292475"/>
          <p14:tracePt t="12254" x="4683125" y="3265488"/>
          <p14:tracePt t="12270" x="4683125" y="3240088"/>
          <p14:tracePt t="12287" x="4683125" y="3219450"/>
          <p14:tracePt t="12304" x="4676775" y="3194050"/>
          <p14:tracePt t="12320" x="4676775" y="3175000"/>
          <p14:tracePt t="12337" x="4676775" y="3167063"/>
          <p14:tracePt t="12354" x="4676775" y="3154363"/>
          <p14:tracePt t="12856" x="4670425" y="3154363"/>
          <p14:tracePt t="12872" x="4656138" y="3154363"/>
          <p14:tracePt t="12879" x="4637088" y="3148013"/>
          <p14:tracePt t="12887" x="4597400" y="3148013"/>
          <p14:tracePt t="12904" x="4565650" y="3148013"/>
          <p14:tracePt t="12904" x="4538663" y="3148013"/>
          <p14:tracePt t="12920" x="4487863" y="3148013"/>
          <p14:tracePt t="12937" x="4435475" y="3148013"/>
          <p14:tracePt t="12953" x="4389438" y="3148013"/>
          <p14:tracePt t="12970" x="4343400" y="3148013"/>
          <p14:tracePt t="12987" x="4303713" y="3148013"/>
          <p14:tracePt t="13003" x="4259263" y="3148013"/>
          <p14:tracePt t="13020" x="4206875" y="3148013"/>
          <p14:tracePt t="13037" x="4133850" y="3148013"/>
          <p14:tracePt t="13053" x="4049713" y="3148013"/>
          <p14:tracePt t="13070" x="3951288" y="3148013"/>
          <p14:tracePt t="13087" x="3873500" y="3148013"/>
          <p14:tracePt t="13103" x="3808413" y="3148013"/>
          <p14:tracePt t="13120" x="3729038" y="3148013"/>
          <p14:tracePt t="13136" x="3670300" y="3148013"/>
          <p14:tracePt t="13153" x="3638550" y="3148013"/>
          <p14:tracePt t="13170" x="3611563" y="3148013"/>
          <p14:tracePt t="13186" x="3579813" y="3148013"/>
          <p14:tracePt t="13203" x="3559175" y="3148013"/>
          <p14:tracePt t="13220" x="3533775" y="3148013"/>
          <p14:tracePt t="13236" x="3513138" y="3148013"/>
          <p14:tracePt t="13253" x="3481388" y="3148013"/>
          <p14:tracePt t="13270" x="3448050" y="3148013"/>
          <p14:tracePt t="13286" x="3403600" y="3148013"/>
          <p14:tracePt t="13303" x="3357563" y="3141663"/>
          <p14:tracePt t="13320" x="3278188" y="3141663"/>
          <p14:tracePt t="13337" x="3240088" y="3141663"/>
          <p14:tracePt t="13353" x="3200400" y="3141663"/>
          <p14:tracePt t="13370" x="3181350" y="3135313"/>
          <p14:tracePt t="13386" x="3160713" y="3135313"/>
          <p14:tracePt t="13456" x="3160713" y="3128963"/>
          <p14:tracePt t="13480" x="3160713" y="3122613"/>
          <p14:tracePt t="13496" x="3160713" y="3116263"/>
          <p14:tracePt t="13504" x="3154363" y="3116263"/>
          <p14:tracePt t="13504" x="3154363" y="3101975"/>
          <p14:tracePt t="13520" x="3148013" y="3076575"/>
          <p14:tracePt t="13536" x="3148013" y="3049588"/>
          <p14:tracePt t="13553" x="3148013" y="3036888"/>
          <p14:tracePt t="13570" x="3148013" y="3017838"/>
          <p14:tracePt t="13586" x="3141663" y="3011488"/>
          <p14:tracePt t="13648" x="3141663" y="3005138"/>
          <p14:tracePt t="17608" x="3148013" y="3005138"/>
          <p14:tracePt t="17664" x="3154363" y="3005138"/>
          <p14:tracePt t="17672" x="3160713" y="3005138"/>
          <p14:tracePt t="17680" x="3167063" y="3005138"/>
          <p14:tracePt t="17888" x="3160713" y="3011488"/>
          <p14:tracePt t="17896" x="3154363" y="3011488"/>
          <p14:tracePt t="17904" x="3148013" y="3017838"/>
          <p14:tracePt t="17912" x="3141663" y="3024188"/>
          <p14:tracePt t="17920" x="3122613" y="3036888"/>
          <p14:tracePt t="17935" x="3095625" y="3049588"/>
          <p14:tracePt t="17951" x="3070225" y="3070225"/>
          <p14:tracePt t="17968" x="3070225" y="3076575"/>
          <p14:tracePt t="18016" x="3076575" y="3076575"/>
          <p14:tracePt t="18032" x="3063875" y="3082925"/>
          <p14:tracePt t="18048" x="3049588" y="3095625"/>
          <p14:tracePt t="18056" x="3043238" y="3101975"/>
          <p14:tracePt t="18056" x="3036888" y="3116263"/>
          <p14:tracePt t="18068" x="3024188" y="3122613"/>
          <p14:tracePt t="18085" x="3017838" y="3141663"/>
          <p14:tracePt t="18101" x="3005138" y="3154363"/>
          <p14:tracePt t="18118" x="2990850" y="3160713"/>
          <p14:tracePt t="18135" x="2990850" y="3167063"/>
          <p14:tracePt t="22001" x="2997200" y="3167063"/>
          <p14:tracePt t="22033" x="3005138" y="3167063"/>
          <p14:tracePt t="22057" x="3011488" y="3167063"/>
          <p14:tracePt t="22081" x="3017838" y="3167063"/>
          <p14:tracePt t="22090" x="3024188" y="3167063"/>
          <p14:tracePt t="22113" x="3030538" y="3167063"/>
          <p14:tracePt t="22137" x="3036888" y="3167063"/>
          <p14:tracePt t="22145" x="3036888" y="3175000"/>
          <p14:tracePt t="22148" x="3043238" y="3175000"/>
          <p14:tracePt t="22169" x="3049588" y="3175000"/>
          <p14:tracePt t="22169" x="3055938" y="3175000"/>
          <p14:tracePt t="22184" x="3063875" y="3175000"/>
          <p14:tracePt t="22201" x="3070225" y="3175000"/>
          <p14:tracePt t="22217" x="3076575" y="3175000"/>
          <p14:tracePt t="22234" x="3089275" y="3175000"/>
          <p14:tracePt t="22251" x="3101975" y="3181350"/>
          <p14:tracePt t="22267" x="3122613" y="3181350"/>
          <p14:tracePt t="22284" x="3154363" y="3181350"/>
          <p14:tracePt t="22301" x="3194050" y="3181350"/>
          <p14:tracePt t="22317" x="3225800" y="3181350"/>
          <p14:tracePt t="22334" x="3278188" y="3187700"/>
          <p14:tracePt t="22351" x="3344863" y="3194050"/>
          <p14:tracePt t="22367" x="3395663" y="3194050"/>
          <p14:tracePt t="22384" x="3429000" y="3200400"/>
          <p14:tracePt t="22384" x="3441700" y="3206750"/>
          <p14:tracePt t="27001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section_4/</a:t>
            </a:r>
            <a:r>
              <a:rPr lang="en-US" sz="3200" dirty="0" smtClean="0">
                <a:hlinkClick r:id="rId3" action="ppaction://hlinkfile"/>
              </a:rPr>
              <a:t>BankAccountTester.java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796974"/>
            <a:ext cx="9134475" cy="395973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1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/**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2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A class to test the </a:t>
            </a:r>
            <a:r>
              <a:rPr lang="en-US" sz="1400" dirty="0" err="1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BankAccount</a:t>
            </a:r>
            <a:r>
              <a:rPr lang="en-US" sz="14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 class.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3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*/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4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BankAccountTester</a:t>
            </a:r>
            <a:endParaRPr lang="en-US" sz="1400" dirty="0" smtClean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5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{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6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/**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7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Tests the methods of the </a:t>
            </a:r>
            <a:r>
              <a:rPr lang="en-US" sz="1400" dirty="0" err="1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BankAccount</a:t>
            </a:r>
            <a:r>
              <a:rPr lang="en-US" sz="14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 class.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8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@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param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args</a:t>
            </a:r>
            <a:r>
              <a:rPr lang="en-US" sz="14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 not used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9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*/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10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static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void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main(String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[]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args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11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{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12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BankAccount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harrysChecking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=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new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BankAccount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13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harrysChecking.deposit(</a:t>
            </a:r>
            <a:r>
              <a:rPr lang="en-US" sz="1400" dirty="0" smtClean="0">
                <a:solidFill>
                  <a:srgbClr val="66FF19"/>
                </a:solidFill>
                <a:latin typeface="Courier"/>
                <a:ea typeface="Courier"/>
                <a:cs typeface="Courier"/>
              </a:rPr>
              <a:t>2000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14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harrysChecking.withdraw(</a:t>
            </a:r>
            <a:r>
              <a:rPr lang="en-US" sz="1400" dirty="0" smtClean="0">
                <a:solidFill>
                  <a:srgbClr val="66FF19"/>
                </a:solidFill>
                <a:latin typeface="Courier"/>
                <a:ea typeface="Courier"/>
                <a:cs typeface="Courier"/>
              </a:rPr>
              <a:t>500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15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System.out.println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(“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Actual balance: “ +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harrysChecking.getBalance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16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System.out.println(</a:t>
            </a:r>
            <a:r>
              <a:rPr lang="en-US" sz="1400" dirty="0" smtClean="0">
                <a:solidFill>
                  <a:srgbClr val="32E598"/>
                </a:solidFill>
                <a:latin typeface="Courier"/>
                <a:ea typeface="Courier"/>
                <a:cs typeface="Courier"/>
              </a:rPr>
              <a:t>"</a:t>
            </a:r>
            <a:r>
              <a:rPr lang="en-US" sz="1400" dirty="0" smtClean="0">
                <a:solidFill>
                  <a:srgbClr val="32E598"/>
                </a:solidFill>
                <a:latin typeface="Courier"/>
                <a:ea typeface="Courier"/>
                <a:cs typeface="Courier"/>
              </a:rPr>
              <a:t>Expected Balance: </a:t>
            </a:r>
            <a:r>
              <a:rPr lang="en-US" sz="1400" dirty="0" smtClean="0">
                <a:solidFill>
                  <a:srgbClr val="32E598"/>
                </a:solidFill>
                <a:latin typeface="Courier"/>
                <a:ea typeface="Courier"/>
                <a:cs typeface="Courier"/>
              </a:rPr>
              <a:t>1500"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);     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17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}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18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  <a:endParaRPr lang="en-US" sz="14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525" y="4756706"/>
            <a:ext cx="9134475" cy="1008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400" b="1" dirty="0" smtClean="0"/>
              <a:t>Program Run:</a:t>
            </a:r>
            <a:endParaRPr lang="en-US" sz="2400" dirty="0" smtClean="0"/>
          </a:p>
          <a:p>
            <a:pPr lvl="1"/>
            <a:r>
              <a:rPr lang="en-US" sz="2162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Actual Balance: 1500</a:t>
            </a:r>
            <a:endParaRPr lang="en-US" sz="2162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/>
            <a:r>
              <a:rPr lang="en-US" sz="2162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Expected Balance: </a:t>
            </a:r>
            <a:r>
              <a:rPr lang="en-US" sz="2162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1500 </a:t>
            </a:r>
          </a:p>
        </p:txBody>
      </p:sp>
      <p:pic>
        <p:nvPicPr>
          <p:cNvPr id="5" name="PowerPoint Temp">
            <a:hlinkClick r:id="" action="ppaction://media"/>
          </p:cNvPr>
          <p:cNvPicPr>
            <a:picLocks noRot="1" noChangeAspect="1"/>
          </p:cNvPicPr>
          <p:nvPr>
            <a:wavAudioFile r:embed="rId1" name="PowerPoint Temp"/>
          </p:nvPr>
        </p:nvPicPr>
        <p:blipFill>
          <a:blip r:embed="rId4"/>
          <a:stretch>
            <a:fillRect/>
          </a:stretch>
        </p:blipFill>
        <p:spPr>
          <a:xfrm>
            <a:off x="8782050" y="6496050"/>
            <a:ext cx="209550" cy="209550"/>
          </a:xfrm>
          <a:prstGeom prst="rect">
            <a:avLst/>
          </a:prstGeom>
        </p:spPr>
      </p:pic>
    </p:spTree>
  </p:cSld>
  <p:clrMapOvr>
    <a:masterClrMapping/>
  </p:clrMapOvr>
  <p:transition advTm="6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3.15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4"/>
            <a:ext cx="8677836" cy="1307470"/>
          </a:xfrm>
        </p:spPr>
        <p:txBody>
          <a:bodyPr/>
          <a:lstStyle/>
          <a:p>
            <a:r>
              <a:rPr lang="en-US" dirty="0" smtClean="0"/>
              <a:t>	When you run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BankAccountTester</a:t>
            </a:r>
            <a:r>
              <a:rPr lang="en-US" dirty="0" smtClean="0"/>
              <a:t> program, how many objects of class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BankAccount</a:t>
            </a:r>
            <a:r>
              <a:rPr lang="en-US" dirty="0" smtClean="0"/>
              <a:t> are constructed? How many objects of type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BankAccountTester</a:t>
            </a:r>
            <a:r>
              <a:rPr lang="en-US" dirty="0" smtClean="0"/>
              <a:t>? 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512081"/>
            <a:ext cx="8239827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One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BankAccount</a:t>
            </a:r>
            <a:r>
              <a:rPr lang="en-US" dirty="0" smtClean="0"/>
              <a:t> object, no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BankAccountTester</a:t>
            </a:r>
            <a:r>
              <a:rPr lang="en-US" dirty="0" smtClean="0"/>
              <a:t> object. The purpose of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BankAccountTester</a:t>
            </a:r>
            <a:r>
              <a:rPr lang="en-US" dirty="0" smtClean="0"/>
              <a:t> class is merely to hold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main</a:t>
            </a:r>
            <a:r>
              <a:rPr lang="en-US" dirty="0" smtClean="0"/>
              <a:t> method.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5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8"/>
    </mc:Choice>
    <mc:Fallback xmlns="">
      <p:transition spd="slow" advTm="3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6736</TotalTime>
  <Words>357</Words>
  <Application>Microsoft Office PowerPoint</Application>
  <PresentationFormat>On-screen Show (4:3)</PresentationFormat>
  <Paragraphs>63</Paragraphs>
  <Slides>7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Title Page</vt:lpstr>
      <vt:lpstr>Office Theme</vt:lpstr>
      <vt:lpstr>2_Office Theme</vt:lpstr>
      <vt:lpstr>1_Office Theme</vt:lpstr>
      <vt:lpstr>3_Office Theme</vt:lpstr>
      <vt:lpstr>3.3 Creating your Objects in Java</vt:lpstr>
      <vt:lpstr>Self Check 3.11</vt:lpstr>
      <vt:lpstr>Self Check 3.12</vt:lpstr>
      <vt:lpstr>Self Check 3.13</vt:lpstr>
      <vt:lpstr>3.4 Testing our Object Code</vt:lpstr>
      <vt:lpstr>section_4/BankAccountTester.java</vt:lpstr>
      <vt:lpstr>Self Check 3.15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376</cp:revision>
  <dcterms:created xsi:type="dcterms:W3CDTF">2013-09-27T15:07:07Z</dcterms:created>
  <dcterms:modified xsi:type="dcterms:W3CDTF">2016-02-08T16:59:52Z</dcterms:modified>
</cp:coreProperties>
</file>